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4572" r:id="rId2"/>
  </p:sldMasterIdLst>
  <p:notesMasterIdLst>
    <p:notesMasterId r:id="rId14"/>
  </p:notesMasterIdLst>
  <p:sldIdLst>
    <p:sldId id="256" r:id="rId3"/>
    <p:sldId id="299" r:id="rId4"/>
    <p:sldId id="297" r:id="rId5"/>
    <p:sldId id="303" r:id="rId6"/>
    <p:sldId id="301" r:id="rId7"/>
    <p:sldId id="300" r:id="rId8"/>
    <p:sldId id="302" r:id="rId9"/>
    <p:sldId id="306" r:id="rId10"/>
    <p:sldId id="305" r:id="rId11"/>
    <p:sldId id="304" r:id="rId12"/>
    <p:sldId id="298" r:id="rId1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4307CE9-17F6-4613-BCB1-3DF80E7A85B8}" type="datetimeFigureOut">
              <a:rPr lang="nl-NL" altLang="nl-NL"/>
              <a:pPr/>
              <a:t>4-2-2016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3617813-A236-436F-9A15-4CA2CD1688E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6760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116CBB-6326-4925-AD03-CE7507690791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A1AA8-BDE6-4BBF-B14B-729A0129640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2693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56693-D863-45D9-A5B0-DA7E337F8D12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68996-62C9-4B04-9B23-9E06A175184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066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18F10-B73A-431B-AABB-1649669E38DB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643C-5DE6-4605-9D47-9AD70330A3C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6842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E5E7F7-8D85-43D6-A989-5FD60D66F117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A12FF9-F989-4DBF-99B7-87F9D9D9AE9C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2024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1B9C-E762-433A-8AC1-E7CDEB12796F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F2EC-E08A-4E17-BC07-716D88363EB2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40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Punthaak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472C2-558C-445A-9FE5-9ED0DBF71341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739-D8C5-457E-BB64-6141E352387C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15676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EA48-53FA-4EDA-BB97-9A5252FA1EEE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95F2-B35A-437D-95E9-7BB893FB6207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10939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C9DD-A0DC-4C38-988B-C4617CA18DF3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DB65-8C1E-4A35-B24D-A14AA986EF87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7652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47AF-6FA6-4165-8198-68BA039208E2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B0B5-AE8C-4D71-9C1C-6FBCBFCA64B8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48826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25C0-BAFA-4B88-A216-4109D983A907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F90D-EAA1-4F74-9CE0-54262F54A301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152404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F5C5-ED07-40C5-BEA0-E9CD6DA7756B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FD36-956A-47B0-9F78-83F45873EB50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8758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EDEC0-B59F-432F-84FD-B062979DE830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BA3B-24CB-4ACB-9C86-DB737B2FB1F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900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Punthaak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8C69-880E-4E89-BF81-D46C70B8F635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FEAA-A7DE-4CD2-9064-362418DB7577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63898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E17F-ADA2-400E-A832-D9318A19AD53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D091-64BE-4B09-9059-0A7FE919952E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19082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A4B7-27CF-464F-928D-EF9989033822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6504-3472-4066-A859-87365D438BCC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442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Punthaak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E0747-3C04-4E2B-9A7D-F46F389991A2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6D0E-B08C-4400-BC64-EFC9985E815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0067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4DEF-0537-4EDB-A27F-7E9D73A9E79D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0A2CD-8620-4C39-A2DD-4C0DE66849F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6792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45EDC-2647-41B6-AE7E-6863C5585A47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6179A-7482-4D67-8428-610A8DDA772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1083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6EE93-D914-415B-831B-BA3CFF6F5E24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D21C4-B907-4150-A794-6D841937A2F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0142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27EA9-DF9C-4B5E-8C62-D24135C0C447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67B00-CBBA-4DC6-A674-056EF6ED9FA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68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78EB7-CB7E-4EC6-AF0E-5F34A0142C54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09369-ECAF-41DE-A89B-822B977A44E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053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Punthaak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1B1AA7-2956-4371-86CE-2EE394E2ECEB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B509-6A50-42CA-BF2E-2E7F6C17B7D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161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  <a:cs typeface="Arial" pitchFamily="34" charset="0"/>
              </a:defRPr>
            </a:lvl1pPr>
          </a:lstStyle>
          <a:p>
            <a:fld id="{94029538-B040-4986-85ED-6CCD6F9E99E9}" type="datetimeFigureOut">
              <a:rPr lang="en-US" altLang="nl-NL"/>
              <a:pPr/>
              <a:t>2/4/2016</a:t>
            </a:fld>
            <a:endParaRPr lang="en-US" alt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  <a:cs typeface="Arial" pitchFamily="34" charset="0"/>
              </a:defRPr>
            </a:lvl1pPr>
          </a:lstStyle>
          <a:p>
            <a:fld id="{3CF23AAE-F21B-4784-852C-DE2AAE5DC547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1" r:id="rId2"/>
    <p:sldLayoutId id="2147484568" r:id="rId3"/>
    <p:sldLayoutId id="2147484562" r:id="rId4"/>
    <p:sldLayoutId id="2147484569" r:id="rId5"/>
    <p:sldLayoutId id="2147484563" r:id="rId6"/>
    <p:sldLayoutId id="2147484564" r:id="rId7"/>
    <p:sldLayoutId id="2147484570" r:id="rId8"/>
    <p:sldLayoutId id="2147484571" r:id="rId9"/>
    <p:sldLayoutId id="2147484565" r:id="rId10"/>
    <p:sldLayoutId id="21474845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prstClr val="black"/>
                </a:solidFill>
                <a:latin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8B299-F31B-46E9-BEB7-8CDE5492044C}" type="datetimeFigureOut">
              <a:rPr lang="en-US" altLang="nl-NL"/>
              <a:pPr>
                <a:defRPr/>
              </a:pPr>
              <a:t>2/4/2016</a:t>
            </a:fld>
            <a:endParaRPr lang="en-US" altLang="nl-NL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prstClr val="black"/>
                </a:solidFill>
                <a:latin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3A966A-D358-4DC7-B32C-BB42F9E52FAD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4990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kinsonnext.nl/" TargetMode="External"/><Relationship Id="rId3" Type="http://schemas.openxmlformats.org/officeDocument/2006/relationships/hyperlink" Target="http://www.geheugenhulp.nl/" TargetMode="External"/><Relationship Id="rId7" Type="http://schemas.openxmlformats.org/officeDocument/2006/relationships/hyperlink" Target="http://www.modernedementiezorg.nl/" TargetMode="External"/><Relationship Id="rId2" Type="http://schemas.openxmlformats.org/officeDocument/2006/relationships/hyperlink" Target="http://www.wzs.amsterdam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zheimer-nederland.nl/" TargetMode="External"/><Relationship Id="rId11" Type="http://schemas.openxmlformats.org/officeDocument/2006/relationships/hyperlink" Target="http://www.platformgeef.nl/" TargetMode="External"/><Relationship Id="rId5" Type="http://schemas.openxmlformats.org/officeDocument/2006/relationships/hyperlink" Target="http://www.safethuis.nl/" TargetMode="External"/><Relationship Id="rId10" Type="http://schemas.openxmlformats.org/officeDocument/2006/relationships/hyperlink" Target="http://www.hadikhetmaargeweten.nl/" TargetMode="External"/><Relationship Id="rId4" Type="http://schemas.openxmlformats.org/officeDocument/2006/relationships/hyperlink" Target="http://www.thuiswonenmetdementie.nl/" TargetMode="External"/><Relationship Id="rId9" Type="http://schemas.openxmlformats.org/officeDocument/2006/relationships/hyperlink" Target="http://www.dirkseanderszorgen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ndertitel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1905000"/>
          </a:xfrm>
        </p:spPr>
        <p:txBody>
          <a:bodyPr/>
          <a:lstStyle/>
          <a:p>
            <a:pPr marR="0" algn="ctr" eaLnBrk="1" hangingPunct="1"/>
            <a:r>
              <a:rPr lang="nl-NL" altLang="nl-NL" sz="4000" smtClean="0">
                <a:ea typeface="ＭＳ Ｐゴシック" pitchFamily="34" charset="-128"/>
              </a:rPr>
              <a:t>Platform GEEF</a:t>
            </a:r>
          </a:p>
          <a:p>
            <a:pPr marR="0" algn="ctr" eaLnBrk="1" hangingPunct="1"/>
            <a:endParaRPr lang="nl-NL" altLang="nl-NL" sz="1000" smtClean="0">
              <a:ea typeface="ＭＳ Ｐゴシック" pitchFamily="34" charset="-128"/>
            </a:endParaRPr>
          </a:p>
          <a:p>
            <a:pPr marR="0" algn="ctr" eaLnBrk="1" hangingPunct="1"/>
            <a:r>
              <a:rPr lang="nl-NL" altLang="nl-NL" sz="2400" b="1" smtClean="0">
                <a:solidFill>
                  <a:schemeClr val="accent1"/>
                </a:solidFill>
                <a:ea typeface="ＭＳ Ｐゴシック" pitchFamily="34" charset="-128"/>
              </a:rPr>
              <a:t>Gezondheid Expertise en Educatiecentrum Friesland</a:t>
            </a:r>
          </a:p>
          <a:p>
            <a:pPr marR="0" algn="ctr" eaLnBrk="1" hangingPunct="1"/>
            <a:endParaRPr lang="nl-NL" altLang="nl-NL" sz="4000" smtClean="0">
              <a:ea typeface="ＭＳ Ｐゴシック" pitchFamily="34" charset="-128"/>
            </a:endParaRPr>
          </a:p>
          <a:p>
            <a:pPr marR="0" algn="ctr" eaLnBrk="1" hangingPunct="1"/>
            <a:endParaRPr lang="nl-NL" altLang="nl-NL" sz="4000" smtClean="0">
              <a:ea typeface="ＭＳ Ｐゴシック" pitchFamily="34" charset="-128"/>
            </a:endParaRPr>
          </a:p>
        </p:txBody>
      </p:sp>
      <p:pic>
        <p:nvPicPr>
          <p:cNvPr id="14338" name="Picture 6" descr="D:\School\Afstuderen\GEEF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kstvak 1"/>
          <p:cNvSpPr txBox="1">
            <a:spLocks noChangeArrowheads="1"/>
          </p:cNvSpPr>
          <p:nvPr/>
        </p:nvSpPr>
        <p:spPr bwMode="auto">
          <a:xfrm>
            <a:off x="685800" y="3505200"/>
            <a:ext cx="5715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dirty="0" smtClean="0">
                <a:latin typeface="+mn-lt"/>
              </a:rPr>
              <a:t>Marianne Vermeulen</a:t>
            </a:r>
          </a:p>
          <a:p>
            <a:pPr>
              <a:defRPr/>
            </a:pPr>
            <a:r>
              <a:rPr lang="nl-NL" sz="1600" dirty="0" smtClean="0">
                <a:latin typeface="+mn-lt"/>
              </a:rPr>
              <a:t>Huismeester van Huis van het Heden</a:t>
            </a:r>
          </a:p>
          <a:p>
            <a:pPr>
              <a:defRPr/>
            </a:pPr>
            <a:r>
              <a:rPr lang="nl-NL" sz="1600" dirty="0" smtClean="0">
                <a:latin typeface="+mn-lt"/>
              </a:rPr>
              <a:t>Noordelijke </a:t>
            </a:r>
            <a:r>
              <a:rPr lang="nl-NL" sz="1600" smtClean="0">
                <a:latin typeface="+mn-lt"/>
              </a:rPr>
              <a:t>Hogeschool Leeuwarden</a:t>
            </a:r>
            <a:endParaRPr lang="nl-NL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9" y="1481138"/>
            <a:ext cx="3380502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        Ondersteuning om voldoende te drinken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402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endParaRPr lang="nl-NL" sz="1800" dirty="0" smtClean="0"/>
          </a:p>
          <a:p>
            <a:r>
              <a:rPr lang="nl-NL" sz="1800" dirty="0" smtClean="0"/>
              <a:t>Handig bij zelfstandig </a:t>
            </a:r>
            <a:r>
              <a:rPr lang="nl-NL" sz="1800" dirty="0" smtClean="0">
                <a:hlinkClick r:id="rId2"/>
              </a:rPr>
              <a:t>www.wzs.amsterdam.nl</a:t>
            </a:r>
            <a:r>
              <a:rPr lang="nl-NL" sz="1800" dirty="0" smtClean="0"/>
              <a:t> </a:t>
            </a:r>
          </a:p>
          <a:p>
            <a:r>
              <a:rPr lang="nl-NL" sz="1800" dirty="0" smtClean="0"/>
              <a:t>Platform 31 Handreiking “Comfortabel wonen met dementie”</a:t>
            </a:r>
          </a:p>
          <a:p>
            <a:r>
              <a:rPr lang="nl-NL" sz="1800" dirty="0" smtClean="0">
                <a:hlinkClick r:id="rId3"/>
              </a:rPr>
              <a:t>www.geheugenhulp.nl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4"/>
              </a:rPr>
              <a:t>www.thuiswonenmetdementie.nl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5"/>
              </a:rPr>
              <a:t>www.safethuis.nl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6"/>
              </a:rPr>
              <a:t>www.alzheimer-nederland.nl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7"/>
              </a:rPr>
              <a:t>www.modernedementiezorg.nl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8"/>
              </a:rPr>
              <a:t>www.parkinsonnext.nl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9"/>
              </a:rPr>
              <a:t>www.dirkseanderszorgen.nl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10"/>
              </a:rPr>
              <a:t>www.hadikhetmaargeweten.nl</a:t>
            </a:r>
            <a:r>
              <a:rPr lang="nl-NL" sz="1800" dirty="0" smtClean="0"/>
              <a:t> </a:t>
            </a:r>
          </a:p>
          <a:p>
            <a:r>
              <a:rPr lang="nl-NL" sz="1800" dirty="0" smtClean="0">
                <a:hlinkClick r:id="rId5"/>
              </a:rPr>
              <a:t>www.safethuis.nl</a:t>
            </a:r>
            <a:r>
              <a:rPr lang="nl-NL" sz="1800" dirty="0" smtClean="0"/>
              <a:t> </a:t>
            </a:r>
          </a:p>
          <a:p>
            <a:pPr marL="109537" indent="0">
              <a:buNone/>
            </a:pPr>
            <a:endParaRPr lang="nl-NL" sz="1800" dirty="0"/>
          </a:p>
          <a:p>
            <a:r>
              <a:rPr lang="nl-NL" sz="1800" dirty="0" smtClean="0"/>
              <a:t>Zie </a:t>
            </a:r>
          </a:p>
          <a:p>
            <a:r>
              <a:rPr lang="nl-NL" sz="1800" dirty="0" smtClean="0">
                <a:hlinkClick r:id="rId11"/>
              </a:rPr>
              <a:t>www.platformgeef.nl</a:t>
            </a:r>
            <a:endParaRPr lang="nl-NL" sz="1800" dirty="0" smtClean="0"/>
          </a:p>
          <a:p>
            <a:pPr marL="109537" indent="0">
              <a:buNone/>
            </a:pPr>
            <a:r>
              <a:rPr lang="nl-NL" sz="1400" dirty="0" smtClean="0"/>
              <a:t>                                                                         Bedankt voor de aandacht</a:t>
            </a:r>
            <a:endParaRPr lang="nl-NL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Hoe komt u aan informatie en waar te vinden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51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ijdelijke aanduiding voor inhoud 3" descr="GEEF_Friesland_p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b="1897"/>
          <a:stretch>
            <a:fillRect/>
          </a:stretch>
        </p:blipFill>
        <p:spPr>
          <a:xfrm>
            <a:off x="838200" y="3429000"/>
            <a:ext cx="5392738" cy="2965450"/>
          </a:xfrm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nl-NL" sz="4400" dirty="0" smtClean="0"/>
              <a:t>Platform GEEF 2015</a:t>
            </a:r>
            <a:br>
              <a:rPr lang="nl-NL" sz="4400" dirty="0" smtClean="0"/>
            </a:br>
            <a:r>
              <a:rPr lang="nl-NL" sz="2700" dirty="0" smtClean="0"/>
              <a:t>16 participanten Wonen, Zorg, Gemeenten en Onderwijs</a:t>
            </a:r>
            <a:endParaRPr lang="nl-NL" sz="2700" dirty="0"/>
          </a:p>
        </p:txBody>
      </p:sp>
      <p:pic>
        <p:nvPicPr>
          <p:cNvPr id="819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43600"/>
            <a:ext cx="1377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fbeelding 5" descr="290415JE42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206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nl-NL" sz="2000" dirty="0" smtClean="0"/>
              <a:t>Veilig zijn in huis;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Deurbel met camera &gt; ook op deurspion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Sensoren en detectoren &gt;</a:t>
            </a:r>
          </a:p>
          <a:p>
            <a:pPr marL="109537" indent="0">
              <a:buNone/>
            </a:pPr>
            <a:r>
              <a:rPr lang="nl-NL" sz="2000" dirty="0" smtClean="0"/>
              <a:t>     * deuren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in bed / stoel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op de grond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gasfornuis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warmwater ventiel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brandmelder / koolmonoxide melder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valdetector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* verlichting met bewegingssensor</a:t>
            </a:r>
          </a:p>
          <a:p>
            <a:pPr marL="109537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Begeleiding door medicijncassette met herinneringssignaal</a:t>
            </a:r>
          </a:p>
          <a:p>
            <a:pPr marL="109537" indent="0">
              <a:buNone/>
            </a:pPr>
            <a:endParaRPr lang="nl-NL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   Langer zelfstandig, veilig en vertrouwd</a:t>
            </a:r>
            <a:br>
              <a:rPr lang="nl-NL" sz="2800" dirty="0" smtClean="0"/>
            </a:br>
            <a:r>
              <a:rPr lang="nl-NL" sz="2800" dirty="0" smtClean="0"/>
              <a:t>              thuis wonen met dementie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9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9" y="1481138"/>
            <a:ext cx="3380502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          Sensoren voor aan de deur of raam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545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        Hulpmiddelen ondersteund door platform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765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 smtClean="0"/>
          </a:p>
          <a:p>
            <a:r>
              <a:rPr lang="nl-NL" sz="2000" dirty="0" smtClean="0"/>
              <a:t>Meldingen op telefoon krijgen</a:t>
            </a:r>
          </a:p>
          <a:p>
            <a:r>
              <a:rPr lang="nl-NL" sz="2000" dirty="0" smtClean="0"/>
              <a:t>Beeldscherm / beeldtelefoon</a:t>
            </a:r>
          </a:p>
          <a:p>
            <a:r>
              <a:rPr lang="nl-NL" sz="2000" dirty="0" smtClean="0"/>
              <a:t>Wandelen met communicatie mogelijkheden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 mobiele alarmering</a:t>
            </a:r>
          </a:p>
          <a:p>
            <a:r>
              <a:rPr lang="nl-NL" sz="2000" dirty="0" smtClean="0"/>
              <a:t>Wandelen / fietsen met dwaaldetectie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 zorgriem / horloge </a:t>
            </a:r>
          </a:p>
          <a:p>
            <a:r>
              <a:rPr lang="nl-NL" sz="2000" dirty="0" smtClean="0"/>
              <a:t>Actieve monitoring van leefpatroon [dag /nacht]</a:t>
            </a:r>
          </a:p>
          <a:p>
            <a:r>
              <a:rPr lang="nl-NL" sz="2000" dirty="0" smtClean="0"/>
              <a:t>Horloge dat zelf alarm meld</a:t>
            </a:r>
          </a:p>
          <a:p>
            <a:r>
              <a:rPr lang="nl-NL" sz="2000" dirty="0" smtClean="0"/>
              <a:t>Pager voor zintuigelijke beperking</a:t>
            </a:r>
          </a:p>
          <a:p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Ondersteuning mantelzorger &gt; veilig op weg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085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       Zenders met en zonder GPS en valdetectie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005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         Aanraakscherm met bescherming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555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                              Beeldtelefoon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412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3407</TotalTime>
  <Words>205</Words>
  <Application>Microsoft Office PowerPoint</Application>
  <PresentationFormat>Diavoorstelling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Concours</vt:lpstr>
      <vt:lpstr>1_Concours</vt:lpstr>
      <vt:lpstr>PowerPoint-presentatie</vt:lpstr>
      <vt:lpstr>Platform GEEF 2015 16 participanten Wonen, Zorg, Gemeenten en Onderwijs</vt:lpstr>
      <vt:lpstr>   Langer zelfstandig, veilig en vertrouwd               thuis wonen met dementie</vt:lpstr>
      <vt:lpstr>          Sensoren voor aan de deur of raam</vt:lpstr>
      <vt:lpstr>        Hulpmiddelen ondersteund door platform</vt:lpstr>
      <vt:lpstr>Ondersteuning mantelzorger &gt; veilig op weg</vt:lpstr>
      <vt:lpstr>       Zenders met en zonder GPS en valdetectie</vt:lpstr>
      <vt:lpstr>         Aanraakscherm met bescherming</vt:lpstr>
      <vt:lpstr>                              Beeldtelefoon</vt:lpstr>
      <vt:lpstr>        Ondersteuning om voldoende te drinken</vt:lpstr>
      <vt:lpstr>Hoe komt u aan informatie en waar te vinden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Remco Takkebos</dc:creator>
  <cp:lastModifiedBy>Weerd,B.E. van der</cp:lastModifiedBy>
  <cp:revision>407</cp:revision>
  <cp:lastPrinted>2015-12-17T12:56:27Z</cp:lastPrinted>
  <dcterms:created xsi:type="dcterms:W3CDTF">2008-08-13T14:10:47Z</dcterms:created>
  <dcterms:modified xsi:type="dcterms:W3CDTF">2016-02-04T13:46:39Z</dcterms:modified>
</cp:coreProperties>
</file>